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78" r:id="rId4"/>
    <p:sldId id="299" r:id="rId5"/>
    <p:sldId id="271" r:id="rId6"/>
    <p:sldId id="293" r:id="rId7"/>
    <p:sldId id="298" r:id="rId8"/>
    <p:sldId id="272" r:id="rId9"/>
    <p:sldId id="294" r:id="rId10"/>
    <p:sldId id="296" r:id="rId11"/>
    <p:sldId id="295" r:id="rId12"/>
    <p:sldId id="276" r:id="rId13"/>
    <p:sldId id="261" r:id="rId14"/>
    <p:sldId id="273" r:id="rId15"/>
    <p:sldId id="266" r:id="rId16"/>
    <p:sldId id="274" r:id="rId17"/>
    <p:sldId id="267" r:id="rId18"/>
    <p:sldId id="268" r:id="rId19"/>
    <p:sldId id="288" r:id="rId20"/>
    <p:sldId id="289" r:id="rId21"/>
    <p:sldId id="290" r:id="rId22"/>
    <p:sldId id="277" r:id="rId23"/>
    <p:sldId id="300" r:id="rId24"/>
    <p:sldId id="297" r:id="rId25"/>
    <p:sldId id="270" r:id="rId26"/>
    <p:sldId id="275" r:id="rId27"/>
    <p:sldId id="30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004"/>
    <a:srgbClr val="3E5214"/>
    <a:srgbClr val="728629"/>
    <a:srgbClr val="17664D"/>
    <a:srgbClr val="154228"/>
    <a:srgbClr val="305938"/>
    <a:srgbClr val="0C2F1A"/>
    <a:srgbClr val="7D7B00"/>
    <a:srgbClr val="313C03"/>
    <a:srgbClr val="5D7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67"/>
      </p:cViewPr>
      <p:guideLst>
        <p:guide orient="horz" pos="1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765C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EF-4EAB-B7C9-36AA4DBC3F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EF-4EAB-B7C9-36AA4DBC3F4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EF-4EAB-B7C9-36AA4DBC3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4899888"/>
        <c:axId val="1144901008"/>
      </c:barChart>
      <c:catAx>
        <c:axId val="114489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zh-CN"/>
          </a:p>
        </c:txPr>
        <c:crossAx val="1144901008"/>
        <c:crosses val="autoZero"/>
        <c:auto val="1"/>
        <c:lblAlgn val="ctr"/>
        <c:lblOffset val="100"/>
        <c:noMultiLvlLbl val="0"/>
      </c:catAx>
      <c:valAx>
        <c:axId val="114490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00503030000020004" pitchFamily="2" charset="0"/>
                <a:ea typeface="+mn-ea"/>
                <a:cs typeface="+mn-cs"/>
              </a:defRPr>
            </a:pPr>
            <a:endParaRPr lang="zh-CN"/>
          </a:p>
        </c:txPr>
        <c:crossAx val="114489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ller" panose="02000503030000020004" pitchFamily="2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6B2E1-CF0C-4CDC-8DF5-85E4B29F7139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007FA-B6DC-4AFF-B8E9-F788ABD89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CB946-650A-4583-ACBC-7675D8A2A050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F916-5C04-43CB-9400-E34047999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14="http://schemas.microsoft.com/office/drawing/2010/main" xmlns:p14="http://schemas.microsoft.com/office/powerpoint/2010/main" xmlns:mc="http://schemas.openxmlformats.org/markup-compatibility/2006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IMG_69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" y="0"/>
            <a:ext cx="12205970" cy="6860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" y="7989"/>
            <a:ext cx="12192000" cy="6855100"/>
          </a:xfrm>
          <a:prstGeom prst="rect">
            <a:avLst/>
          </a:prstGeom>
        </p:spPr>
      </p:pic>
      <p:pic>
        <p:nvPicPr>
          <p:cNvPr id="4" name="F.Be.I - 山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46439" y="-609600"/>
            <a:ext cx="609600" cy="60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0312" y="2220728"/>
            <a:ext cx="7429156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米开飘逸行楷" panose="02000000000000000000" charset="-122"/>
                <a:ea typeface="米开飘逸行楷" panose="02000000000000000000" charset="-122"/>
                <a:cs typeface="米开飘逸行楷" panose="02000000000000000000" charset="-122"/>
              </a:rPr>
              <a:t>绿槐高柳，熏风入弦</a:t>
            </a:r>
          </a:p>
          <a:p>
            <a:pPr algn="ctr"/>
            <a:endParaRPr lang="zh-CN" altLang="en-US" sz="5400" b="1" dirty="0">
              <a:solidFill>
                <a:schemeClr val="bg1"/>
              </a:solidFill>
              <a:latin typeface="米开飘逸行楷" panose="02000000000000000000" charset="-122"/>
              <a:ea typeface="米开飘逸行楷" panose="02000000000000000000" charset="-122"/>
              <a:cs typeface="米开飘逸行楷" panose="02000000000000000000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cs typeface="+mn-ea"/>
              </a:rPr>
              <a:t>中南大学绿色主题</a:t>
            </a:r>
            <a:r>
              <a:rPr lang="en-US" altLang="zh-CN" sz="4400" dirty="0">
                <a:solidFill>
                  <a:schemeClr val="bg1"/>
                </a:solidFill>
                <a:latin typeface="+mn-ea"/>
                <a:cs typeface="+mn-ea"/>
              </a:rPr>
              <a:t>PPT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6" name="文本占位符 56"/>
          <p:cNvSpPr txBox="1"/>
          <p:nvPr/>
        </p:nvSpPr>
        <p:spPr>
          <a:xfrm>
            <a:off x="5134075" y="4650448"/>
            <a:ext cx="1924047" cy="353120"/>
          </a:xfrm>
          <a:custGeom>
            <a:avLst/>
            <a:gdLst>
              <a:gd name="connsiteX0" fmla="*/ 0 w 1747925"/>
              <a:gd name="connsiteY0" fmla="*/ 176559 h 353120"/>
              <a:gd name="connsiteX1" fmla="*/ 0 w 1747925"/>
              <a:gd name="connsiteY1" fmla="*/ 176560 h 353120"/>
              <a:gd name="connsiteX2" fmla="*/ 0 w 1747925"/>
              <a:gd name="connsiteY2" fmla="*/ 176560 h 353120"/>
              <a:gd name="connsiteX3" fmla="*/ 176560 w 1747925"/>
              <a:gd name="connsiteY3" fmla="*/ 0 h 353120"/>
              <a:gd name="connsiteX4" fmla="*/ 1571365 w 1747925"/>
              <a:gd name="connsiteY4" fmla="*/ 0 h 353120"/>
              <a:gd name="connsiteX5" fmla="*/ 1747925 w 1747925"/>
              <a:gd name="connsiteY5" fmla="*/ 176560 h 353120"/>
              <a:gd name="connsiteX6" fmla="*/ 1747924 w 1747925"/>
              <a:gd name="connsiteY6" fmla="*/ 176560 h 353120"/>
              <a:gd name="connsiteX7" fmla="*/ 1571364 w 1747925"/>
              <a:gd name="connsiteY7" fmla="*/ 353120 h 353120"/>
              <a:gd name="connsiteX8" fmla="*/ 176560 w 1747925"/>
              <a:gd name="connsiteY8" fmla="*/ 353119 h 353120"/>
              <a:gd name="connsiteX9" fmla="*/ 13875 w 1747925"/>
              <a:gd name="connsiteY9" fmla="*/ 245284 h 353120"/>
              <a:gd name="connsiteX10" fmla="*/ 0 w 1747925"/>
              <a:gd name="connsiteY10" fmla="*/ 176560 h 353120"/>
              <a:gd name="connsiteX11" fmla="*/ 13875 w 1747925"/>
              <a:gd name="connsiteY11" fmla="*/ 107835 h 353120"/>
              <a:gd name="connsiteX12" fmla="*/ 176560 w 1747925"/>
              <a:gd name="connsiteY12" fmla="*/ 0 h 35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7925" h="353120">
                <a:moveTo>
                  <a:pt x="0" y="176559"/>
                </a:moveTo>
                <a:lnTo>
                  <a:pt x="0" y="176560"/>
                </a:lnTo>
                <a:lnTo>
                  <a:pt x="0" y="176560"/>
                </a:lnTo>
                <a:close/>
                <a:moveTo>
                  <a:pt x="176560" y="0"/>
                </a:moveTo>
                <a:lnTo>
                  <a:pt x="1571365" y="0"/>
                </a:lnTo>
                <a:cubicBezTo>
                  <a:pt x="1668876" y="0"/>
                  <a:pt x="1747925" y="79049"/>
                  <a:pt x="1747925" y="176560"/>
                </a:cubicBezTo>
                <a:lnTo>
                  <a:pt x="1747924" y="176560"/>
                </a:lnTo>
                <a:cubicBezTo>
                  <a:pt x="1747924" y="274071"/>
                  <a:pt x="1668875" y="353120"/>
                  <a:pt x="1571364" y="353120"/>
                </a:cubicBezTo>
                <a:lnTo>
                  <a:pt x="176560" y="353119"/>
                </a:lnTo>
                <a:cubicBezTo>
                  <a:pt x="103427" y="353119"/>
                  <a:pt x="40679" y="308654"/>
                  <a:pt x="13875" y="245284"/>
                </a:cubicBezTo>
                <a:lnTo>
                  <a:pt x="0" y="176560"/>
                </a:lnTo>
                <a:lnTo>
                  <a:pt x="13875" y="107835"/>
                </a:lnTo>
                <a:cubicBezTo>
                  <a:pt x="40679" y="44465"/>
                  <a:pt x="103427" y="0"/>
                  <a:pt x="176560" y="0"/>
                </a:cubicBezTo>
                <a:close/>
              </a:path>
            </a:pathLst>
          </a:custGeom>
          <a:solidFill>
            <a:srgbClr val="0070C0"/>
          </a:soli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汇报人：中南云麓谷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6196-47"/>
          <p:cNvPicPr>
            <a:picLocks noChangeAspect="1"/>
          </p:cNvPicPr>
          <p:nvPr/>
        </p:nvPicPr>
        <p:blipFill>
          <a:blip r:embed="rId2">
            <a:lum bright="-12000" contrast="12000"/>
          </a:blip>
          <a:srcRect l="12976" t="694" r="16922"/>
          <a:stretch>
            <a:fillRect/>
          </a:stretch>
        </p:blipFill>
        <p:spPr>
          <a:xfrm>
            <a:off x="6922770" y="1969770"/>
            <a:ext cx="4332605" cy="4091305"/>
          </a:xfrm>
          <a:prstGeom prst="rect">
            <a:avLst/>
          </a:prstGeom>
        </p:spPr>
      </p:pic>
      <p:sp>
        <p:nvSpPr>
          <p:cNvPr id="9" name="稻壳儿搜索【幻雨工作室】_1"/>
          <p:cNvSpPr txBox="1"/>
          <p:nvPr/>
        </p:nvSpPr>
        <p:spPr>
          <a:xfrm>
            <a:off x="577850" y="355531"/>
            <a:ext cx="371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34553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r>
              <a:rPr lang="zh-CN" altLang="en-US" sz="2400" dirty="0">
                <a:solidFill>
                  <a:srgbClr val="34553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输入您的文字标题</a:t>
            </a:r>
          </a:p>
        </p:txBody>
      </p:sp>
      <p:cxnSp>
        <p:nvCxnSpPr>
          <p:cNvPr id="4" name="稻壳儿搜索【幻雨工作室】_2"/>
          <p:cNvCxnSpPr/>
          <p:nvPr/>
        </p:nvCxnSpPr>
        <p:spPr>
          <a:xfrm>
            <a:off x="711200" y="990600"/>
            <a:ext cx="107696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稻壳儿搜索【幻雨工作室】_3"/>
          <p:cNvCxnSpPr/>
          <p:nvPr/>
        </p:nvCxnSpPr>
        <p:spPr>
          <a:xfrm>
            <a:off x="711200" y="990600"/>
            <a:ext cx="5715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稻壳儿搜索【幻雨工作室】_4"/>
          <p:cNvSpPr txBox="1"/>
          <p:nvPr/>
        </p:nvSpPr>
        <p:spPr>
          <a:xfrm>
            <a:off x="2338721" y="2097237"/>
            <a:ext cx="4118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稻壳儿搜索【幻雨工作室】_5"/>
          <p:cNvSpPr/>
          <p:nvPr/>
        </p:nvSpPr>
        <p:spPr bwMode="auto">
          <a:xfrm>
            <a:off x="1527840" y="2340026"/>
            <a:ext cx="667555" cy="59164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7D7B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01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稻壳儿搜索【幻雨工作室】_6"/>
          <p:cNvSpPr/>
          <p:nvPr/>
        </p:nvSpPr>
        <p:spPr bwMode="auto">
          <a:xfrm>
            <a:off x="1527840" y="3635698"/>
            <a:ext cx="667555" cy="59164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7D7B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02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稻壳儿搜索【幻雨工作室】_7"/>
          <p:cNvSpPr txBox="1"/>
          <p:nvPr/>
        </p:nvSpPr>
        <p:spPr>
          <a:xfrm>
            <a:off x="2338721" y="3392909"/>
            <a:ext cx="4118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5" name="稻壳儿搜索【幻雨工作室】_8"/>
          <p:cNvSpPr/>
          <p:nvPr/>
        </p:nvSpPr>
        <p:spPr bwMode="auto">
          <a:xfrm>
            <a:off x="1527840" y="4931369"/>
            <a:ext cx="667555" cy="59164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7D7B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03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稻壳儿搜索【幻雨工作室】_9"/>
          <p:cNvSpPr txBox="1"/>
          <p:nvPr/>
        </p:nvSpPr>
        <p:spPr>
          <a:xfrm>
            <a:off x="2338721" y="4688581"/>
            <a:ext cx="4118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8" name="稻壳儿搜索【幻雨工作室】_10"/>
          <p:cNvSpPr/>
          <p:nvPr/>
        </p:nvSpPr>
        <p:spPr>
          <a:xfrm>
            <a:off x="6791960" y="1822450"/>
            <a:ext cx="4573905" cy="4425950"/>
          </a:xfrm>
          <a:prstGeom prst="roundRect">
            <a:avLst>
              <a:gd name="adj" fmla="val 2639"/>
            </a:avLst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 descr="fullsizerender(10).jpg"/>
          <p:cNvPicPr>
            <a:picLocks noChangeAspect="1"/>
          </p:cNvPicPr>
          <p:nvPr/>
        </p:nvPicPr>
        <p:blipFill>
          <a:blip r:embed="rId3">
            <a:lum bright="-12000" contrast="-24000"/>
          </a:blip>
          <a:srcRect l="16542" t="16380" b="68577"/>
          <a:stretch>
            <a:fillRect/>
          </a:stretch>
        </p:blipFill>
        <p:spPr>
          <a:xfrm>
            <a:off x="6985" y="0"/>
            <a:ext cx="12177395" cy="1463040"/>
          </a:xfrm>
          <a:prstGeom prst="rect">
            <a:avLst/>
          </a:prstGeom>
        </p:spPr>
      </p:pic>
      <p:pic>
        <p:nvPicPr>
          <p:cNvPr id="2" name="图片 1" descr="ZXG_8937-10"/>
          <p:cNvPicPr>
            <a:picLocks noChangeAspect="1"/>
          </p:cNvPicPr>
          <p:nvPr/>
        </p:nvPicPr>
        <p:blipFill>
          <a:blip r:embed="rId4">
            <a:lum bright="-6000"/>
          </a:blip>
          <a:srcRect l="11818" r="19632"/>
          <a:stretch>
            <a:fillRect/>
          </a:stretch>
        </p:blipFill>
        <p:spPr>
          <a:xfrm>
            <a:off x="6922770" y="1969770"/>
            <a:ext cx="4333240" cy="40906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稻壳儿搜索【幻雨工作室】_1"/>
          <p:cNvSpPr txBox="1"/>
          <p:nvPr/>
        </p:nvSpPr>
        <p:spPr>
          <a:xfrm>
            <a:off x="577850" y="355531"/>
            <a:ext cx="371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7D7B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r>
              <a:rPr lang="zh-CN" altLang="en-US" sz="2400" dirty="0">
                <a:solidFill>
                  <a:srgbClr val="7D7B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、输入您的文字标题</a:t>
            </a:r>
          </a:p>
        </p:txBody>
      </p:sp>
      <p:cxnSp>
        <p:nvCxnSpPr>
          <p:cNvPr id="4" name="稻壳儿搜索【幻雨工作室】_2"/>
          <p:cNvCxnSpPr/>
          <p:nvPr/>
        </p:nvCxnSpPr>
        <p:spPr>
          <a:xfrm>
            <a:off x="711200" y="990600"/>
            <a:ext cx="107696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稻壳儿搜索【幻雨工作室】_3"/>
          <p:cNvCxnSpPr/>
          <p:nvPr/>
        </p:nvCxnSpPr>
        <p:spPr>
          <a:xfrm>
            <a:off x="711200" y="990600"/>
            <a:ext cx="5715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稻壳儿搜索【幻雨工作室】_2"/>
          <p:cNvSpPr/>
          <p:nvPr/>
        </p:nvSpPr>
        <p:spPr>
          <a:xfrm>
            <a:off x="1000493" y="2172464"/>
            <a:ext cx="1396034" cy="1619399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稻壳儿搜索【幻雨工作室】_3"/>
          <p:cNvSpPr/>
          <p:nvPr/>
        </p:nvSpPr>
        <p:spPr>
          <a:xfrm>
            <a:off x="3871285" y="2172464"/>
            <a:ext cx="1396034" cy="1619399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16" name="稻壳儿搜索【幻雨工作室】_4"/>
          <p:cNvSpPr/>
          <p:nvPr/>
        </p:nvSpPr>
        <p:spPr>
          <a:xfrm>
            <a:off x="6651351" y="2172464"/>
            <a:ext cx="1396034" cy="1619399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18" name="稻壳儿搜索【幻雨工作室】_5"/>
          <p:cNvSpPr/>
          <p:nvPr/>
        </p:nvSpPr>
        <p:spPr>
          <a:xfrm>
            <a:off x="9522143" y="2172464"/>
            <a:ext cx="1396034" cy="1619399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19" name="稻壳儿搜索【幻雨工作室】_6"/>
          <p:cNvSpPr/>
          <p:nvPr/>
        </p:nvSpPr>
        <p:spPr>
          <a:xfrm>
            <a:off x="2671343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0" name="稻壳儿搜索【幻雨工作室】_7"/>
          <p:cNvSpPr/>
          <p:nvPr/>
        </p:nvSpPr>
        <p:spPr>
          <a:xfrm>
            <a:off x="3026731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1" name="稻壳儿搜索【幻雨工作室】_8"/>
          <p:cNvSpPr/>
          <p:nvPr/>
        </p:nvSpPr>
        <p:spPr>
          <a:xfrm>
            <a:off x="5561187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2" name="稻壳儿搜索【幻雨工作室】_9"/>
          <p:cNvSpPr/>
          <p:nvPr/>
        </p:nvSpPr>
        <p:spPr>
          <a:xfrm>
            <a:off x="5916576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7" name="稻壳儿搜索【幻雨工作室】_10"/>
          <p:cNvSpPr/>
          <p:nvPr/>
        </p:nvSpPr>
        <p:spPr>
          <a:xfrm>
            <a:off x="8277221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8" name="稻壳儿搜索【幻雨工作室】_11"/>
          <p:cNvSpPr/>
          <p:nvPr/>
        </p:nvSpPr>
        <p:spPr>
          <a:xfrm>
            <a:off x="8632610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9" name="稻壳儿搜索【幻雨工作室】_12"/>
          <p:cNvSpPr txBox="1"/>
          <p:nvPr/>
        </p:nvSpPr>
        <p:spPr>
          <a:xfrm>
            <a:off x="1166805" y="28362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3A3D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10%</a:t>
            </a:r>
          </a:p>
        </p:txBody>
      </p:sp>
      <p:sp>
        <p:nvSpPr>
          <p:cNvPr id="31" name="稻壳儿搜索【幻雨工作室】_13"/>
          <p:cNvSpPr txBox="1"/>
          <p:nvPr/>
        </p:nvSpPr>
        <p:spPr>
          <a:xfrm>
            <a:off x="4067390" y="28362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3A3D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20%</a:t>
            </a:r>
          </a:p>
        </p:txBody>
      </p:sp>
      <p:sp>
        <p:nvSpPr>
          <p:cNvPr id="35" name="稻壳儿搜索【幻雨工作室】_14"/>
          <p:cNvSpPr txBox="1"/>
          <p:nvPr/>
        </p:nvSpPr>
        <p:spPr>
          <a:xfrm>
            <a:off x="6830307" y="28362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30%</a:t>
            </a:r>
            <a:endParaRPr lang="zh-CN" altLang="en-US" sz="160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15"/>
          <p:cNvSpPr txBox="1"/>
          <p:nvPr/>
        </p:nvSpPr>
        <p:spPr>
          <a:xfrm>
            <a:off x="9703806" y="28362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C2F1A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40%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00760" y="4366896"/>
            <a:ext cx="2362200" cy="1145541"/>
            <a:chOff x="2604882" y="2875802"/>
            <a:chExt cx="4261931" cy="1505473"/>
          </a:xfrm>
        </p:grpSpPr>
        <p:sp>
          <p:nvSpPr>
            <p:cNvPr id="3" name="文本框 2"/>
            <p:cNvSpPr txBox="1"/>
            <p:nvPr/>
          </p:nvSpPr>
          <p:spPr>
            <a:xfrm>
              <a:off x="2604882" y="2875802"/>
              <a:ext cx="3087569" cy="524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04882" y="3452455"/>
              <a:ext cx="4261931" cy="92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07765" y="4366893"/>
            <a:ext cx="2359660" cy="1145540"/>
            <a:chOff x="2604882" y="2875802"/>
            <a:chExt cx="4257348" cy="1505474"/>
          </a:xfrm>
        </p:grpSpPr>
        <p:sp>
          <p:nvSpPr>
            <p:cNvPr id="6" name="文本框 5"/>
            <p:cNvSpPr txBox="1"/>
            <p:nvPr/>
          </p:nvSpPr>
          <p:spPr>
            <a:xfrm>
              <a:off x="2604882" y="2875802"/>
              <a:ext cx="3087569" cy="524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04882" y="3452457"/>
              <a:ext cx="4257348" cy="928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490970" y="4366893"/>
            <a:ext cx="2315845" cy="1145540"/>
            <a:chOff x="2604882" y="2875802"/>
            <a:chExt cx="4178296" cy="1505474"/>
          </a:xfrm>
        </p:grpSpPr>
        <p:sp>
          <p:nvSpPr>
            <p:cNvPr id="10" name="文本框 9"/>
            <p:cNvSpPr txBox="1"/>
            <p:nvPr/>
          </p:nvSpPr>
          <p:spPr>
            <a:xfrm>
              <a:off x="2604882" y="2875802"/>
              <a:ext cx="3087569" cy="524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04882" y="3452457"/>
              <a:ext cx="4178296" cy="928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346565" y="4366895"/>
            <a:ext cx="2402205" cy="1145540"/>
            <a:chOff x="2604882" y="2875802"/>
            <a:chExt cx="4334109" cy="1505473"/>
          </a:xfrm>
        </p:grpSpPr>
        <p:sp>
          <p:nvSpPr>
            <p:cNvPr id="23" name="文本框 22"/>
            <p:cNvSpPr txBox="1"/>
            <p:nvPr/>
          </p:nvSpPr>
          <p:spPr>
            <a:xfrm>
              <a:off x="2604882" y="2875802"/>
              <a:ext cx="3087569" cy="524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04882" y="3452455"/>
              <a:ext cx="4334109" cy="92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pic>
        <p:nvPicPr>
          <p:cNvPr id="25" name="图片 24" descr="IMG_5853"/>
          <p:cNvPicPr>
            <a:picLocks noChangeAspect="1"/>
          </p:cNvPicPr>
          <p:nvPr/>
        </p:nvPicPr>
        <p:blipFill>
          <a:blip r:embed="rId2">
            <a:lum bright="-18000" contrast="-18000"/>
          </a:blip>
          <a:srcRect b="87428"/>
          <a:stretch>
            <a:fillRect/>
          </a:stretch>
        </p:blipFill>
        <p:spPr>
          <a:xfrm>
            <a:off x="5715" y="-45720"/>
            <a:ext cx="12191365" cy="1101090"/>
          </a:xfrm>
          <a:prstGeom prst="rect">
            <a:avLst/>
          </a:prstGeom>
        </p:spPr>
      </p:pic>
      <p:pic>
        <p:nvPicPr>
          <p:cNvPr id="26" name="图片 25" descr="10"/>
          <p:cNvPicPr>
            <a:picLocks noChangeAspect="1"/>
          </p:cNvPicPr>
          <p:nvPr/>
        </p:nvPicPr>
        <p:blipFill>
          <a:blip r:embed="rId3">
            <a:lum bright="-24000" contrast="-18000"/>
          </a:blip>
          <a:srcRect l="-296" t="29448" r="296" b="51086"/>
          <a:stretch>
            <a:fillRect/>
          </a:stretch>
        </p:blipFill>
        <p:spPr>
          <a:xfrm>
            <a:off x="-58420" y="-45720"/>
            <a:ext cx="12320270" cy="14401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柳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rcRect t="10805" b="4374"/>
          <a:stretch>
            <a:fillRect/>
          </a:stretch>
        </p:blipFill>
        <p:spPr>
          <a:xfrm>
            <a:off x="-6985" y="-49530"/>
            <a:ext cx="12205335" cy="6908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87466" y="2598003"/>
            <a:ext cx="6066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3721464"/>
            <a:ext cx="63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86246" y="1397674"/>
            <a:ext cx="4854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03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  <a14:imgEffect>
                      <a14:sharpenSoften amoun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60"/>
          <a:stretch>
            <a:fillRect/>
          </a:stretch>
        </p:blipFill>
        <p:spPr>
          <a:xfrm>
            <a:off x="-1" y="1375618"/>
            <a:ext cx="5901055" cy="47057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" y="-22225"/>
            <a:ext cx="12224385" cy="1398270"/>
          </a:xfrm>
          <a:prstGeom prst="rect">
            <a:avLst/>
          </a:prstGeom>
          <a:solidFill>
            <a:srgbClr val="5D7B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96553" y="1375618"/>
            <a:ext cx="738664" cy="27698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不负时光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62065" y="1796024"/>
            <a:ext cx="738664" cy="25956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rtlCol="0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9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81223" y="2209945"/>
            <a:ext cx="5786368" cy="976791"/>
            <a:chOff x="1840031" y="2875802"/>
            <a:chExt cx="5786368" cy="976791"/>
          </a:xfrm>
        </p:grpSpPr>
        <p:sp>
          <p:nvSpPr>
            <p:cNvPr id="13" name="文本框 12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01.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87319" y="3494512"/>
            <a:ext cx="5786368" cy="976791"/>
            <a:chOff x="1840031" y="2875802"/>
            <a:chExt cx="5786368" cy="976791"/>
          </a:xfrm>
        </p:grpSpPr>
        <p:sp>
          <p:nvSpPr>
            <p:cNvPr id="17" name="文本框 16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02.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87319" y="4717524"/>
            <a:ext cx="5786368" cy="976791"/>
            <a:chOff x="1840031" y="2875802"/>
            <a:chExt cx="5786368" cy="976791"/>
          </a:xfrm>
        </p:grpSpPr>
        <p:sp>
          <p:nvSpPr>
            <p:cNvPr id="21" name="文本框 20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03.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89" y="6081395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25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25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25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雨中中南 湘雅 王皓 2018.11 (10)"/>
          <p:cNvPicPr>
            <a:picLocks noChangeAspect="1"/>
          </p:cNvPicPr>
          <p:nvPr/>
        </p:nvPicPr>
        <p:blipFill>
          <a:blip r:embed="rId3">
            <a:lum bright="-36000" contrast="-24000"/>
          </a:blip>
          <a:srcRect l="-83" t="25658" r="83" b="45032"/>
          <a:stretch>
            <a:fillRect/>
          </a:stretch>
        </p:blipFill>
        <p:spPr>
          <a:xfrm>
            <a:off x="-59690" y="-359410"/>
            <a:ext cx="12285980" cy="17614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2215" y="3138166"/>
            <a:ext cx="3087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45084" y="3820356"/>
            <a:ext cx="230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9830" y="2467300"/>
            <a:ext cx="3852420" cy="1284567"/>
            <a:chOff x="1840031" y="2875802"/>
            <a:chExt cx="3852420" cy="1284567"/>
          </a:xfrm>
        </p:grpSpPr>
        <p:sp>
          <p:nvSpPr>
            <p:cNvPr id="10" name="文本框 9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01.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关键字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04883" y="3452483"/>
              <a:ext cx="2463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1550" y="4111449"/>
            <a:ext cx="3852420" cy="1284567"/>
            <a:chOff x="1840031" y="2875802"/>
            <a:chExt cx="3852420" cy="1284567"/>
          </a:xfrm>
        </p:grpSpPr>
        <p:sp>
          <p:nvSpPr>
            <p:cNvPr id="14" name="文本框 13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02.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关键字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04883" y="3452483"/>
              <a:ext cx="2463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020933" y="2461437"/>
            <a:ext cx="3852420" cy="1284567"/>
            <a:chOff x="1840031" y="2875802"/>
            <a:chExt cx="3852420" cy="1284567"/>
          </a:xfrm>
        </p:grpSpPr>
        <p:sp>
          <p:nvSpPr>
            <p:cNvPr id="18" name="文本框 17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03.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关键字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04883" y="3452483"/>
              <a:ext cx="2463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32653" y="4105586"/>
            <a:ext cx="3852420" cy="1284567"/>
            <a:chOff x="1840031" y="2875802"/>
            <a:chExt cx="3852420" cy="1284567"/>
          </a:xfrm>
        </p:grpSpPr>
        <p:sp>
          <p:nvSpPr>
            <p:cNvPr id="22" name="文本框 21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04.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关键字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04883" y="3452483"/>
              <a:ext cx="2463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03" y="5966834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雨中中南 湘雅 王皓 2018.11 (10)"/>
          <p:cNvPicPr>
            <a:picLocks noChangeAspect="1"/>
          </p:cNvPicPr>
          <p:nvPr/>
        </p:nvPicPr>
        <p:blipFill>
          <a:blip r:embed="rId3">
            <a:lum bright="-36000" contrast="-24000"/>
          </a:blip>
          <a:srcRect l="-83" t="25658" r="83" b="45032"/>
          <a:stretch>
            <a:fillRect/>
          </a:stretch>
        </p:blipFill>
        <p:spPr>
          <a:xfrm>
            <a:off x="-42545" y="-348615"/>
            <a:ext cx="12254230" cy="17614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4" name="Shape"/>
          <p:cNvSpPr/>
          <p:nvPr/>
        </p:nvSpPr>
        <p:spPr>
          <a:xfrm>
            <a:off x="2157904" y="2318315"/>
            <a:ext cx="564247" cy="551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00765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00">
              <a:latin typeface="Segoe UI" panose="020B0502040204020203" pitchFamily="34" charset="0"/>
            </a:endParaRPr>
          </a:p>
        </p:txBody>
      </p:sp>
      <p:sp>
        <p:nvSpPr>
          <p:cNvPr id="5" name="Shape"/>
          <p:cNvSpPr/>
          <p:nvPr/>
        </p:nvSpPr>
        <p:spPr>
          <a:xfrm>
            <a:off x="5846259" y="2380592"/>
            <a:ext cx="564247" cy="51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0765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00">
              <a:latin typeface="Segoe UI" panose="020B0502040204020203" pitchFamily="34" charset="0"/>
            </a:endParaRPr>
          </a:p>
        </p:txBody>
      </p:sp>
      <p:sp>
        <p:nvSpPr>
          <p:cNvPr id="6" name="Shape"/>
          <p:cNvSpPr/>
          <p:nvPr/>
        </p:nvSpPr>
        <p:spPr>
          <a:xfrm>
            <a:off x="9357298" y="2408085"/>
            <a:ext cx="564247" cy="461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00765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00">
              <a:latin typeface="Segoe U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9378" y="3176588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8126" y="3753269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2216" y="3170725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80964" y="3747406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07452" y="3182447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36200" y="3759128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46399" y="4946613"/>
            <a:ext cx="63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03" y="5966834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/>
    </p:bldLst>
  </p:timing>
</p:sld>
</file>

<file path=ppt/slides/slide16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-573314"/>
            <a:ext cx="12221492" cy="814667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0321" y="2806283"/>
            <a:ext cx="6066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4494" y="4028169"/>
            <a:ext cx="63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76086" y="1397674"/>
            <a:ext cx="4854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04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35" y="-635"/>
            <a:ext cx="12185015" cy="1376680"/>
          </a:xfrm>
          <a:prstGeom prst="rect">
            <a:avLst/>
          </a:prstGeom>
          <a:solidFill>
            <a:srgbClr val="7D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45640" y="1225702"/>
            <a:ext cx="738664" cy="2769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不负时光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11152" y="1646108"/>
            <a:ext cx="738664" cy="25956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9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7" name="Line"/>
          <p:cNvSpPr/>
          <p:nvPr/>
        </p:nvSpPr>
        <p:spPr>
          <a:xfrm flipV="1">
            <a:off x="6799335" y="2565517"/>
            <a:ext cx="0" cy="4292483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8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0" name="Circle"/>
          <p:cNvSpPr/>
          <p:nvPr/>
        </p:nvSpPr>
        <p:spPr>
          <a:xfrm>
            <a:off x="6624089" y="2133344"/>
            <a:ext cx="432174" cy="432174"/>
          </a:xfrm>
          <a:prstGeom prst="ellipse">
            <a:avLst/>
          </a:prstGeom>
          <a:solidFill>
            <a:srgbClr val="7D7B0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altLang="zh-CN" dirty="0">
                <a:latin typeface="Trebuchet MS" panose="020B0603020202020204" pitchFamily="34" charset="0"/>
                <a:sym typeface="Segoe UI" panose="020B0502040204020203" pitchFamily="34" charset="0"/>
              </a:rPr>
              <a:t>1</a:t>
            </a:r>
            <a:endParaRPr dirty="0">
              <a:latin typeface="Trebuchet MS" panose="020B0603020202020204" pitchFamily="34" charset="0"/>
              <a:sym typeface="Segoe UI" panose="020B0502040204020203" pitchFamily="34" charset="0"/>
            </a:endParaRPr>
          </a:p>
        </p:txBody>
      </p:sp>
      <p:sp>
        <p:nvSpPr>
          <p:cNvPr id="11" name="Circle"/>
          <p:cNvSpPr/>
          <p:nvPr/>
        </p:nvSpPr>
        <p:spPr>
          <a:xfrm>
            <a:off x="6624089" y="3724743"/>
            <a:ext cx="432174" cy="432174"/>
          </a:xfrm>
          <a:prstGeom prst="ellipse">
            <a:avLst/>
          </a:prstGeom>
          <a:solidFill>
            <a:srgbClr val="7D7B00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Trebuchet MS" panose="020B0603020202020204" pitchFamily="34" charset="0"/>
                <a:sym typeface="Segoe UI" panose="020B0502040204020203" pitchFamily="34" charset="0"/>
              </a:rPr>
              <a:t>2</a:t>
            </a:r>
            <a:endParaRPr dirty="0">
              <a:solidFill>
                <a:srgbClr val="FFFFFF"/>
              </a:solidFill>
              <a:latin typeface="Trebuchet MS" panose="020B0603020202020204" pitchFamily="34" charset="0"/>
              <a:sym typeface="Segoe UI" panose="020B0502040204020203" pitchFamily="34" charset="0"/>
            </a:endParaRPr>
          </a:p>
        </p:txBody>
      </p:sp>
      <p:sp>
        <p:nvSpPr>
          <p:cNvPr id="12" name="Circle"/>
          <p:cNvSpPr/>
          <p:nvPr/>
        </p:nvSpPr>
        <p:spPr>
          <a:xfrm>
            <a:off x="6624089" y="5316143"/>
            <a:ext cx="432174" cy="432174"/>
          </a:xfrm>
          <a:prstGeom prst="ellipse">
            <a:avLst/>
          </a:prstGeom>
          <a:solidFill>
            <a:srgbClr val="7D7B0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Trebuchet MS" panose="020B0603020202020204" pitchFamily="34" charset="0"/>
                <a:sym typeface="Segoe UI" panose="020B0502040204020203" pitchFamily="34" charset="0"/>
              </a:rPr>
              <a:t>3</a:t>
            </a:r>
            <a:endParaRPr dirty="0">
              <a:solidFill>
                <a:srgbClr val="FFFFFF"/>
              </a:solidFill>
              <a:latin typeface="Trebuchet MS" panose="020B0603020202020204" pitchFamily="34" charset="0"/>
              <a:sym typeface="Segoe UI" panose="020B0502040204020203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184453" y="1988682"/>
            <a:ext cx="5021517" cy="976791"/>
            <a:chOff x="2604882" y="2875802"/>
            <a:chExt cx="5021517" cy="976791"/>
          </a:xfrm>
        </p:grpSpPr>
        <p:sp>
          <p:nvSpPr>
            <p:cNvPr id="15" name="文本框 14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164621" y="3475152"/>
            <a:ext cx="5021517" cy="976791"/>
            <a:chOff x="2604882" y="2875802"/>
            <a:chExt cx="5021517" cy="976791"/>
          </a:xfrm>
        </p:grpSpPr>
        <p:sp>
          <p:nvSpPr>
            <p:cNvPr id="19" name="文本框 18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176343" y="4928942"/>
            <a:ext cx="5021517" cy="976791"/>
            <a:chOff x="2604882" y="2875802"/>
            <a:chExt cx="5021517" cy="976791"/>
          </a:xfrm>
        </p:grpSpPr>
        <p:sp>
          <p:nvSpPr>
            <p:cNvPr id="23" name="文本框 22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2171493"/>
            <a:ext cx="5829300" cy="389042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246" y="6110315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25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25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5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bldLvl="0" animBg="1"/>
      <p:bldP spid="11" grpId="0" bldLvl="0" animBg="1"/>
      <p:bldP spid="12" grpId="0" bldLvl="0" animBg="1"/>
    </p:bldLst>
  </p:timing>
</p:sld>
</file>

<file path=ppt/slides/slide18.xml><?xml version="1.0" encoding="utf-8"?>
<p:sld xmlns:c="http://schemas.openxmlformats.org/drawingml/2006/chart"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fullsizerender(10).jpg"/>
          <p:cNvPicPr>
            <a:picLocks noChangeAspect="1"/>
          </p:cNvPicPr>
          <p:nvPr/>
        </p:nvPicPr>
        <p:blipFill>
          <a:blip r:embed="rId3">
            <a:lum bright="-12000" contrast="-24000"/>
          </a:blip>
          <a:srcRect l="16542" t="16380" b="68577"/>
          <a:stretch>
            <a:fillRect/>
          </a:stretch>
        </p:blipFill>
        <p:spPr>
          <a:xfrm>
            <a:off x="6985" y="0"/>
            <a:ext cx="12177395" cy="1463040"/>
          </a:xfrm>
          <a:prstGeom prst="rect">
            <a:avLst/>
          </a:prstGeom>
        </p:spPr>
      </p:pic>
      <p:sp>
        <p:nvSpPr>
          <p:cNvPr id="4" name="Line"/>
          <p:cNvSpPr/>
          <p:nvPr/>
        </p:nvSpPr>
        <p:spPr>
          <a:xfrm flipV="1">
            <a:off x="6840855" y="1638300"/>
            <a:ext cx="635" cy="4838700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8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5" name="Circle"/>
          <p:cNvSpPr/>
          <p:nvPr/>
        </p:nvSpPr>
        <p:spPr>
          <a:xfrm>
            <a:off x="6624089" y="2133344"/>
            <a:ext cx="432174" cy="432174"/>
          </a:xfrm>
          <a:prstGeom prst="ellipse">
            <a:avLst/>
          </a:prstGeom>
          <a:solidFill>
            <a:srgbClr val="7D7B0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altLang="zh-CN" dirty="0"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rPr>
              <a:t>1</a:t>
            </a:r>
          </a:p>
        </p:txBody>
      </p:sp>
      <p:sp>
        <p:nvSpPr>
          <p:cNvPr id="6" name="Circle"/>
          <p:cNvSpPr/>
          <p:nvPr/>
        </p:nvSpPr>
        <p:spPr>
          <a:xfrm>
            <a:off x="6624089" y="3724743"/>
            <a:ext cx="432174" cy="432174"/>
          </a:xfrm>
          <a:prstGeom prst="ellipse">
            <a:avLst/>
          </a:prstGeom>
          <a:solidFill>
            <a:srgbClr val="7D7B00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rPr>
              <a:t>2</a:t>
            </a:r>
          </a:p>
        </p:txBody>
      </p:sp>
      <p:sp>
        <p:nvSpPr>
          <p:cNvPr id="7" name="Circle"/>
          <p:cNvSpPr/>
          <p:nvPr/>
        </p:nvSpPr>
        <p:spPr>
          <a:xfrm>
            <a:off x="6624089" y="5316143"/>
            <a:ext cx="432174" cy="432174"/>
          </a:xfrm>
          <a:prstGeom prst="ellipse">
            <a:avLst/>
          </a:prstGeom>
          <a:solidFill>
            <a:srgbClr val="7D7B0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rPr>
              <a:t>3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170483" y="1965187"/>
            <a:ext cx="5021517" cy="976791"/>
            <a:chOff x="2604882" y="2875802"/>
            <a:chExt cx="5021517" cy="976791"/>
          </a:xfrm>
        </p:grpSpPr>
        <p:sp>
          <p:nvSpPr>
            <p:cNvPr id="12" name="文本框 11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164621" y="3475152"/>
            <a:ext cx="5021517" cy="976791"/>
            <a:chOff x="2604882" y="2875802"/>
            <a:chExt cx="5021517" cy="976791"/>
          </a:xfrm>
        </p:grpSpPr>
        <p:sp>
          <p:nvSpPr>
            <p:cNvPr id="16" name="文本框 15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176343" y="4928942"/>
            <a:ext cx="5021517" cy="976791"/>
            <a:chOff x="2604882" y="2875802"/>
            <a:chExt cx="5021517" cy="976791"/>
          </a:xfrm>
        </p:grpSpPr>
        <p:sp>
          <p:nvSpPr>
            <p:cNvPr id="20" name="文本框 19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aphicFrame>
        <p:nvGraphicFramePr>
          <p:cNvPr id="22" name="Chart 74"/>
          <p:cNvGraphicFramePr/>
          <p:nvPr/>
        </p:nvGraphicFramePr>
        <p:xfrm>
          <a:off x="1332466" y="2019558"/>
          <a:ext cx="4460514" cy="2314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412533" y="4645178"/>
            <a:ext cx="5021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246" y="6110315"/>
            <a:ext cx="1902178" cy="51863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Graphic spid="22" grpId="0">
        <p:bldAsOne/>
      </p:bldGraphic>
    </p:bldLst>
  </p:timing>
</p:sld>
</file>

<file path=ppt/slides/slide19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78" y="2388235"/>
            <a:ext cx="5133023" cy="3422015"/>
          </a:xfrm>
          <a:prstGeom prst="rect">
            <a:avLst/>
          </a:prstGeom>
        </p:spPr>
      </p:pic>
      <p:sp>
        <p:nvSpPr>
          <p:cNvPr id="9" name="稻壳儿搜索【幻雨工作室】_1"/>
          <p:cNvSpPr txBox="1"/>
          <p:nvPr/>
        </p:nvSpPr>
        <p:spPr>
          <a:xfrm>
            <a:off x="577850" y="355531"/>
            <a:ext cx="371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34553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r>
              <a:rPr lang="zh-CN" altLang="en-US" sz="2400" dirty="0">
                <a:solidFill>
                  <a:srgbClr val="34553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输入您的文字标题</a:t>
            </a:r>
          </a:p>
        </p:txBody>
      </p:sp>
      <p:cxnSp>
        <p:nvCxnSpPr>
          <p:cNvPr id="4" name="稻壳儿搜索【幻雨工作室】_2"/>
          <p:cNvCxnSpPr/>
          <p:nvPr/>
        </p:nvCxnSpPr>
        <p:spPr>
          <a:xfrm>
            <a:off x="711200" y="990600"/>
            <a:ext cx="107696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稻壳儿搜索【幻雨工作室】_3"/>
          <p:cNvCxnSpPr/>
          <p:nvPr/>
        </p:nvCxnSpPr>
        <p:spPr>
          <a:xfrm>
            <a:off x="711200" y="990600"/>
            <a:ext cx="5715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稻壳儿搜索【幻雨工作室】_4"/>
          <p:cNvSpPr txBox="1"/>
          <p:nvPr/>
        </p:nvSpPr>
        <p:spPr>
          <a:xfrm>
            <a:off x="2338721" y="2097237"/>
            <a:ext cx="4118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稻壳儿搜索【幻雨工作室】_5"/>
          <p:cNvSpPr/>
          <p:nvPr/>
        </p:nvSpPr>
        <p:spPr bwMode="auto">
          <a:xfrm>
            <a:off x="1527840" y="2340026"/>
            <a:ext cx="667555" cy="59164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7D7B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01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稻壳儿搜索【幻雨工作室】_6"/>
          <p:cNvSpPr/>
          <p:nvPr/>
        </p:nvSpPr>
        <p:spPr bwMode="auto">
          <a:xfrm>
            <a:off x="1527840" y="3635698"/>
            <a:ext cx="667555" cy="59164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7D7B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02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稻壳儿搜索【幻雨工作室】_7"/>
          <p:cNvSpPr txBox="1"/>
          <p:nvPr/>
        </p:nvSpPr>
        <p:spPr>
          <a:xfrm>
            <a:off x="2338721" y="3392909"/>
            <a:ext cx="4118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text.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5" name="稻壳儿搜索【幻雨工作室】_8"/>
          <p:cNvSpPr/>
          <p:nvPr/>
        </p:nvSpPr>
        <p:spPr bwMode="auto">
          <a:xfrm>
            <a:off x="1527840" y="4931369"/>
            <a:ext cx="667555" cy="59164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7D7B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03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稻壳儿搜索【幻雨工作室】_9"/>
          <p:cNvSpPr txBox="1"/>
          <p:nvPr/>
        </p:nvSpPr>
        <p:spPr>
          <a:xfrm>
            <a:off x="2338721" y="4688581"/>
            <a:ext cx="4118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fullsizerender(10).jpg"/>
          <p:cNvPicPr>
            <a:picLocks noChangeAspect="1"/>
          </p:cNvPicPr>
          <p:nvPr/>
        </p:nvPicPr>
        <p:blipFill>
          <a:blip r:embed="rId3">
            <a:lum bright="-12000" contrast="-24000"/>
          </a:blip>
          <a:srcRect l="16542" t="16380" b="68577"/>
          <a:stretch>
            <a:fillRect/>
          </a:stretch>
        </p:blipFill>
        <p:spPr>
          <a:xfrm>
            <a:off x="0" y="0"/>
            <a:ext cx="12191999" cy="14630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19530" y="810299"/>
            <a:ext cx="9553575" cy="523807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68830" y="1278720"/>
            <a:ext cx="4854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目录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541092" y="2858217"/>
            <a:ext cx="4117424" cy="1130679"/>
            <a:chOff x="1840031" y="2875802"/>
            <a:chExt cx="4117424" cy="1130679"/>
          </a:xfrm>
        </p:grpSpPr>
        <p:sp>
          <p:nvSpPr>
            <p:cNvPr id="8" name="文本框 7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01.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04882" y="3452483"/>
              <a:ext cx="33525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10057" y="2852354"/>
            <a:ext cx="4117424" cy="1130679"/>
            <a:chOff x="1840031" y="2875802"/>
            <a:chExt cx="4117424" cy="1130679"/>
          </a:xfrm>
        </p:grpSpPr>
        <p:sp>
          <p:nvSpPr>
            <p:cNvPr id="12" name="文本框 11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02.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04882" y="3452483"/>
              <a:ext cx="33525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535230" y="4265747"/>
            <a:ext cx="4117424" cy="1130679"/>
            <a:chOff x="1840031" y="2875802"/>
            <a:chExt cx="4117424" cy="1130679"/>
          </a:xfrm>
        </p:grpSpPr>
        <p:sp>
          <p:nvSpPr>
            <p:cNvPr id="16" name="文本框 15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03.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604882" y="3452483"/>
              <a:ext cx="33525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04195" y="4259884"/>
            <a:ext cx="4117424" cy="1130679"/>
            <a:chOff x="1840031" y="2875802"/>
            <a:chExt cx="4117424" cy="1130679"/>
          </a:xfrm>
        </p:grpSpPr>
        <p:sp>
          <p:nvSpPr>
            <p:cNvPr id="20" name="文本框 19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04.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604882" y="3452483"/>
              <a:ext cx="33525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0C2F1A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8" y="132482"/>
            <a:ext cx="1902178" cy="51863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75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75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75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75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稻壳儿搜索【幻雨工作室】_1"/>
          <p:cNvSpPr txBox="1"/>
          <p:nvPr/>
        </p:nvSpPr>
        <p:spPr>
          <a:xfrm>
            <a:off x="577850" y="355531"/>
            <a:ext cx="371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7D7B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r>
              <a:rPr lang="zh-CN" altLang="en-US" sz="2400" dirty="0">
                <a:solidFill>
                  <a:srgbClr val="7D7B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、输入您的文字标题</a:t>
            </a:r>
          </a:p>
        </p:txBody>
      </p:sp>
      <p:cxnSp>
        <p:nvCxnSpPr>
          <p:cNvPr id="4" name="稻壳儿搜索【幻雨工作室】_2"/>
          <p:cNvCxnSpPr/>
          <p:nvPr/>
        </p:nvCxnSpPr>
        <p:spPr>
          <a:xfrm>
            <a:off x="711200" y="990600"/>
            <a:ext cx="107696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稻壳儿搜索【幻雨工作室】_3"/>
          <p:cNvCxnSpPr/>
          <p:nvPr/>
        </p:nvCxnSpPr>
        <p:spPr>
          <a:xfrm>
            <a:off x="711200" y="990600"/>
            <a:ext cx="5715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稻壳儿搜索【幻雨工作室】_4"/>
          <p:cNvSpPr/>
          <p:nvPr/>
        </p:nvSpPr>
        <p:spPr>
          <a:xfrm>
            <a:off x="4570998" y="2556081"/>
            <a:ext cx="1368394" cy="1398111"/>
          </a:xfrm>
          <a:prstGeom prst="diamond">
            <a:avLst/>
          </a:prstGeom>
          <a:solidFill>
            <a:srgbClr val="7D7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稻壳儿搜索【幻雨工作室】_5"/>
          <p:cNvSpPr/>
          <p:nvPr/>
        </p:nvSpPr>
        <p:spPr>
          <a:xfrm>
            <a:off x="6295956" y="2556081"/>
            <a:ext cx="1368394" cy="1398111"/>
          </a:xfrm>
          <a:prstGeom prst="diamond">
            <a:avLst/>
          </a:prstGeom>
          <a:solidFill>
            <a:srgbClr val="7D7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 dirty="0">
              <a:solidFill>
                <a:schemeClr val="bg1"/>
              </a:solidFill>
              <a:latin typeface="Arial Rounded MT Bold" panose="020F0704030504030204" pitchFamily="34" charset="0"/>
              <a:ea typeface="汉仪小麦体简" panose="00020600040101010101" pitchFamily="18" charset="-122"/>
            </a:endParaRPr>
          </a:p>
        </p:txBody>
      </p:sp>
      <p:sp>
        <p:nvSpPr>
          <p:cNvPr id="15" name="稻壳儿搜索【幻雨工作室】_6"/>
          <p:cNvSpPr/>
          <p:nvPr/>
        </p:nvSpPr>
        <p:spPr>
          <a:xfrm>
            <a:off x="6295956" y="4222542"/>
            <a:ext cx="1368394" cy="1398111"/>
          </a:xfrm>
          <a:prstGeom prst="diamond">
            <a:avLst/>
          </a:prstGeom>
          <a:solidFill>
            <a:srgbClr val="7D7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稻壳儿搜索【幻雨工作室】_7"/>
          <p:cNvSpPr/>
          <p:nvPr/>
        </p:nvSpPr>
        <p:spPr>
          <a:xfrm>
            <a:off x="4570998" y="4236893"/>
            <a:ext cx="1368394" cy="1398111"/>
          </a:xfrm>
          <a:prstGeom prst="diamond">
            <a:avLst/>
          </a:prstGeom>
          <a:solidFill>
            <a:srgbClr val="7D7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 dirty="0">
              <a:solidFill>
                <a:schemeClr val="bg1"/>
              </a:solidFill>
              <a:latin typeface="Arial Rounded MT Bold" panose="020F0704030504030204" pitchFamily="34" charset="0"/>
              <a:ea typeface="汉仪小麦体简" panose="00020600040101010101" pitchFamily="18" charset="-122"/>
            </a:endParaRPr>
          </a:p>
        </p:txBody>
      </p:sp>
      <p:sp>
        <p:nvSpPr>
          <p:cNvPr id="19" name="稻壳儿搜索【幻雨工作室】_8"/>
          <p:cNvSpPr/>
          <p:nvPr/>
        </p:nvSpPr>
        <p:spPr>
          <a:xfrm>
            <a:off x="4973354" y="2931971"/>
            <a:ext cx="5636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汉仪小麦体简" panose="00020600040101010101" pitchFamily="18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汉仪小麦体简" panose="00020600040101010101" pitchFamily="18" charset="-122"/>
            </a:endParaRPr>
          </a:p>
        </p:txBody>
      </p:sp>
      <p:sp>
        <p:nvSpPr>
          <p:cNvPr id="20" name="稻壳儿搜索【幻雨工作室】_9"/>
          <p:cNvSpPr/>
          <p:nvPr/>
        </p:nvSpPr>
        <p:spPr>
          <a:xfrm>
            <a:off x="6586380" y="2931971"/>
            <a:ext cx="787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汉仪小麦体简" panose="00020600040101010101" pitchFamily="18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汉仪小麦体简" panose="00020600040101010101" pitchFamily="18" charset="-122"/>
            </a:endParaRPr>
          </a:p>
        </p:txBody>
      </p:sp>
      <p:sp>
        <p:nvSpPr>
          <p:cNvPr id="21" name="稻壳儿搜索【幻雨工作室】_10"/>
          <p:cNvSpPr/>
          <p:nvPr/>
        </p:nvSpPr>
        <p:spPr>
          <a:xfrm>
            <a:off x="4894005" y="4612783"/>
            <a:ext cx="7223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汉仪小麦体简" panose="00020600040101010101" pitchFamily="18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汉仪小麦体简" panose="00020600040101010101" pitchFamily="18" charset="-122"/>
            </a:endParaRPr>
          </a:p>
        </p:txBody>
      </p:sp>
      <p:sp>
        <p:nvSpPr>
          <p:cNvPr id="22" name="稻壳儿搜索【幻雨工作室】_11"/>
          <p:cNvSpPr/>
          <p:nvPr/>
        </p:nvSpPr>
        <p:spPr>
          <a:xfrm>
            <a:off x="6719732" y="4598432"/>
            <a:ext cx="5208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汉仪小麦体简" panose="00020600040101010101" pitchFamily="18" charset="-122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汉仪小麦体简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82700" y="2080895"/>
            <a:ext cx="3566160" cy="962468"/>
            <a:chOff x="2604882" y="2875802"/>
            <a:chExt cx="5021517" cy="1355788"/>
          </a:xfrm>
        </p:grpSpPr>
        <p:sp>
          <p:nvSpPr>
            <p:cNvPr id="16" name="文本框 15"/>
            <p:cNvSpPr txBox="1"/>
            <p:nvPr/>
          </p:nvSpPr>
          <p:spPr>
            <a:xfrm>
              <a:off x="2604882" y="2875802"/>
              <a:ext cx="3087569" cy="561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04882" y="3452483"/>
              <a:ext cx="5021517" cy="779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a beautiful future and happiness.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82700" y="4658360"/>
            <a:ext cx="3566160" cy="962468"/>
            <a:chOff x="2604882" y="2875802"/>
            <a:chExt cx="5021517" cy="1355788"/>
          </a:xfrm>
        </p:grpSpPr>
        <p:sp>
          <p:nvSpPr>
            <p:cNvPr id="5" name="文本框 4"/>
            <p:cNvSpPr txBox="1"/>
            <p:nvPr/>
          </p:nvSpPr>
          <p:spPr>
            <a:xfrm>
              <a:off x="2604882" y="2875802"/>
              <a:ext cx="3087569" cy="561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04882" y="3452483"/>
              <a:ext cx="5021517" cy="779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832090" y="2094865"/>
            <a:ext cx="3566160" cy="962468"/>
            <a:chOff x="2604882" y="2875802"/>
            <a:chExt cx="5021517" cy="1355788"/>
          </a:xfrm>
        </p:grpSpPr>
        <p:sp>
          <p:nvSpPr>
            <p:cNvPr id="26" name="文本框 25"/>
            <p:cNvSpPr txBox="1"/>
            <p:nvPr/>
          </p:nvSpPr>
          <p:spPr>
            <a:xfrm>
              <a:off x="2604882" y="2875802"/>
              <a:ext cx="3087569" cy="561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604882" y="3452483"/>
              <a:ext cx="5021517" cy="779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832090" y="4672330"/>
            <a:ext cx="3566160" cy="962468"/>
            <a:chOff x="2604882" y="2875802"/>
            <a:chExt cx="5021517" cy="1355788"/>
          </a:xfrm>
        </p:grpSpPr>
        <p:sp>
          <p:nvSpPr>
            <p:cNvPr id="33" name="文本框 32"/>
            <p:cNvSpPr txBox="1"/>
            <p:nvPr/>
          </p:nvSpPr>
          <p:spPr>
            <a:xfrm>
              <a:off x="2604882" y="2875802"/>
              <a:ext cx="3087569" cy="561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604882" y="3452483"/>
              <a:ext cx="5021517" cy="779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pic>
        <p:nvPicPr>
          <p:cNvPr id="35" name="图片 34" descr="IMG_5853"/>
          <p:cNvPicPr>
            <a:picLocks noChangeAspect="1"/>
          </p:cNvPicPr>
          <p:nvPr/>
        </p:nvPicPr>
        <p:blipFill>
          <a:blip r:embed="rId2">
            <a:lum bright="-18000" contrast="-18000"/>
          </a:blip>
          <a:srcRect b="87428"/>
          <a:stretch>
            <a:fillRect/>
          </a:stretch>
        </p:blipFill>
        <p:spPr>
          <a:xfrm>
            <a:off x="16510" y="-45720"/>
            <a:ext cx="12191365" cy="11010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稻壳儿搜索【幻雨工作室】_1"/>
          <p:cNvSpPr txBox="1"/>
          <p:nvPr/>
        </p:nvSpPr>
        <p:spPr>
          <a:xfrm>
            <a:off x="577850" y="355531"/>
            <a:ext cx="371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7D7B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r>
              <a:rPr lang="zh-CN" altLang="en-US" sz="2400" dirty="0">
                <a:solidFill>
                  <a:srgbClr val="7D7B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、输入您的文字标题</a:t>
            </a:r>
          </a:p>
        </p:txBody>
      </p:sp>
      <p:cxnSp>
        <p:nvCxnSpPr>
          <p:cNvPr id="4" name="稻壳儿搜索【幻雨工作室】_2"/>
          <p:cNvCxnSpPr/>
          <p:nvPr/>
        </p:nvCxnSpPr>
        <p:spPr>
          <a:xfrm>
            <a:off x="711200" y="990600"/>
            <a:ext cx="107696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稻壳儿搜索【幻雨工作室】_3"/>
          <p:cNvCxnSpPr/>
          <p:nvPr/>
        </p:nvCxnSpPr>
        <p:spPr>
          <a:xfrm>
            <a:off x="711200" y="990600"/>
            <a:ext cx="5715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稻壳儿搜索【幻雨工作室】_2"/>
          <p:cNvSpPr/>
          <p:nvPr/>
        </p:nvSpPr>
        <p:spPr>
          <a:xfrm>
            <a:off x="1000493" y="2172464"/>
            <a:ext cx="1396034" cy="1619399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稻壳儿搜索【幻雨工作室】_3"/>
          <p:cNvSpPr/>
          <p:nvPr/>
        </p:nvSpPr>
        <p:spPr>
          <a:xfrm>
            <a:off x="3871285" y="2172464"/>
            <a:ext cx="1396034" cy="1619399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16" name="稻壳儿搜索【幻雨工作室】_4"/>
          <p:cNvSpPr/>
          <p:nvPr/>
        </p:nvSpPr>
        <p:spPr>
          <a:xfrm>
            <a:off x="6651351" y="2172464"/>
            <a:ext cx="1396034" cy="1619399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18" name="稻壳儿搜索【幻雨工作室】_5"/>
          <p:cNvSpPr/>
          <p:nvPr/>
        </p:nvSpPr>
        <p:spPr>
          <a:xfrm>
            <a:off x="9522143" y="2172464"/>
            <a:ext cx="1396034" cy="1619399"/>
          </a:xfrm>
          <a:custGeom>
            <a:avLst/>
            <a:gdLst>
              <a:gd name="connsiteX0" fmla="*/ 528437 w 1558835"/>
              <a:gd name="connsiteY0" fmla="*/ 647221 h 1808248"/>
              <a:gd name="connsiteX1" fmla="*/ 249763 w 1558835"/>
              <a:gd name="connsiteY1" fmla="*/ 925895 h 1808248"/>
              <a:gd name="connsiteX2" fmla="*/ 528437 w 1558835"/>
              <a:gd name="connsiteY2" fmla="*/ 1204569 h 1808248"/>
              <a:gd name="connsiteX3" fmla="*/ 807111 w 1558835"/>
              <a:gd name="connsiteY3" fmla="*/ 925895 h 1808248"/>
              <a:gd name="connsiteX4" fmla="*/ 528437 w 1558835"/>
              <a:gd name="connsiteY4" fmla="*/ 647221 h 1808248"/>
              <a:gd name="connsiteX5" fmla="*/ 0 w 1558835"/>
              <a:gd name="connsiteY5" fmla="*/ 0 h 1808248"/>
              <a:gd name="connsiteX6" fmla="*/ 1558835 w 1558835"/>
              <a:gd name="connsiteY6" fmla="*/ 904125 h 1808248"/>
              <a:gd name="connsiteX7" fmla="*/ 0 w 1558835"/>
              <a:gd name="connsiteY7" fmla="*/ 1808248 h 180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8835" h="1808248">
                <a:moveTo>
                  <a:pt x="528437" y="647221"/>
                </a:moveTo>
                <a:cubicBezTo>
                  <a:pt x="374530" y="647221"/>
                  <a:pt x="249763" y="771988"/>
                  <a:pt x="249763" y="925895"/>
                </a:cubicBezTo>
                <a:cubicBezTo>
                  <a:pt x="249763" y="1079802"/>
                  <a:pt x="374530" y="1204569"/>
                  <a:pt x="528437" y="1204569"/>
                </a:cubicBezTo>
                <a:cubicBezTo>
                  <a:pt x="682344" y="1204569"/>
                  <a:pt x="807111" y="1079802"/>
                  <a:pt x="807111" y="925895"/>
                </a:cubicBezTo>
                <a:cubicBezTo>
                  <a:pt x="807111" y="771988"/>
                  <a:pt x="682344" y="647221"/>
                  <a:pt x="528437" y="647221"/>
                </a:cubicBezTo>
                <a:close/>
                <a:moveTo>
                  <a:pt x="0" y="0"/>
                </a:moveTo>
                <a:lnTo>
                  <a:pt x="1558835" y="904125"/>
                </a:lnTo>
                <a:lnTo>
                  <a:pt x="0" y="1808248"/>
                </a:lnTo>
                <a:close/>
              </a:path>
            </a:pathLst>
          </a:cu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19" name="稻壳儿搜索【幻雨工作室】_6"/>
          <p:cNvSpPr/>
          <p:nvPr/>
        </p:nvSpPr>
        <p:spPr>
          <a:xfrm>
            <a:off x="2671343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0" name="稻壳儿搜索【幻雨工作室】_7"/>
          <p:cNvSpPr/>
          <p:nvPr/>
        </p:nvSpPr>
        <p:spPr>
          <a:xfrm>
            <a:off x="3026731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1" name="稻壳儿搜索【幻雨工作室】_8"/>
          <p:cNvSpPr/>
          <p:nvPr/>
        </p:nvSpPr>
        <p:spPr>
          <a:xfrm>
            <a:off x="5561187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2" name="稻壳儿搜索【幻雨工作室】_9"/>
          <p:cNvSpPr/>
          <p:nvPr/>
        </p:nvSpPr>
        <p:spPr>
          <a:xfrm>
            <a:off x="5916576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7" name="稻壳儿搜索【幻雨工作室】_10"/>
          <p:cNvSpPr/>
          <p:nvPr/>
        </p:nvSpPr>
        <p:spPr>
          <a:xfrm>
            <a:off x="8277221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8" name="稻壳儿搜索【幻雨工作室】_11"/>
          <p:cNvSpPr/>
          <p:nvPr/>
        </p:nvSpPr>
        <p:spPr>
          <a:xfrm>
            <a:off x="8632610" y="2836291"/>
            <a:ext cx="336627" cy="336627"/>
          </a:xfrm>
          <a:prstGeom prst="chevron">
            <a:avLst/>
          </a:prstGeom>
          <a:solidFill>
            <a:srgbClr val="7D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A3D"/>
              </a:solidFill>
            </a:endParaRPr>
          </a:p>
        </p:txBody>
      </p:sp>
      <p:sp>
        <p:nvSpPr>
          <p:cNvPr id="29" name="稻壳儿搜索【幻雨工作室】_12"/>
          <p:cNvSpPr txBox="1"/>
          <p:nvPr/>
        </p:nvSpPr>
        <p:spPr>
          <a:xfrm>
            <a:off x="1166805" y="28362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3A3D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10%</a:t>
            </a:r>
          </a:p>
        </p:txBody>
      </p:sp>
      <p:sp>
        <p:nvSpPr>
          <p:cNvPr id="31" name="稻壳儿搜索【幻雨工作室】_13"/>
          <p:cNvSpPr txBox="1"/>
          <p:nvPr/>
        </p:nvSpPr>
        <p:spPr>
          <a:xfrm>
            <a:off x="4067390" y="28362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3A3D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20%</a:t>
            </a:r>
          </a:p>
        </p:txBody>
      </p:sp>
      <p:sp>
        <p:nvSpPr>
          <p:cNvPr id="35" name="稻壳儿搜索【幻雨工作室】_14"/>
          <p:cNvSpPr txBox="1"/>
          <p:nvPr/>
        </p:nvSpPr>
        <p:spPr>
          <a:xfrm>
            <a:off x="6830307" y="28362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30%</a:t>
            </a:r>
            <a:endParaRPr lang="zh-CN" altLang="en-US" sz="1600" dirty="0"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15"/>
          <p:cNvSpPr txBox="1"/>
          <p:nvPr/>
        </p:nvSpPr>
        <p:spPr>
          <a:xfrm>
            <a:off x="9703806" y="28362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C2F1A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40%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00760" y="4366896"/>
            <a:ext cx="2362200" cy="1145541"/>
            <a:chOff x="2604882" y="2875802"/>
            <a:chExt cx="4261931" cy="1505473"/>
          </a:xfrm>
        </p:grpSpPr>
        <p:sp>
          <p:nvSpPr>
            <p:cNvPr id="3" name="文本框 2"/>
            <p:cNvSpPr txBox="1"/>
            <p:nvPr/>
          </p:nvSpPr>
          <p:spPr>
            <a:xfrm>
              <a:off x="2604882" y="2875802"/>
              <a:ext cx="3087569" cy="524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04882" y="3452455"/>
              <a:ext cx="4261931" cy="92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07765" y="4366893"/>
            <a:ext cx="2359660" cy="1145540"/>
            <a:chOff x="2604882" y="2875802"/>
            <a:chExt cx="4257348" cy="1505474"/>
          </a:xfrm>
        </p:grpSpPr>
        <p:sp>
          <p:nvSpPr>
            <p:cNvPr id="6" name="文本框 5"/>
            <p:cNvSpPr txBox="1"/>
            <p:nvPr/>
          </p:nvSpPr>
          <p:spPr>
            <a:xfrm>
              <a:off x="2604882" y="2875802"/>
              <a:ext cx="3087569" cy="524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04882" y="3452457"/>
              <a:ext cx="4257348" cy="928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490970" y="4366893"/>
            <a:ext cx="2315845" cy="1145540"/>
            <a:chOff x="2604882" y="2875802"/>
            <a:chExt cx="4178296" cy="1505474"/>
          </a:xfrm>
        </p:grpSpPr>
        <p:sp>
          <p:nvSpPr>
            <p:cNvPr id="10" name="文本框 9"/>
            <p:cNvSpPr txBox="1"/>
            <p:nvPr/>
          </p:nvSpPr>
          <p:spPr>
            <a:xfrm>
              <a:off x="2604882" y="2875802"/>
              <a:ext cx="3087569" cy="524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04882" y="3452457"/>
              <a:ext cx="4178296" cy="928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346565" y="4366895"/>
            <a:ext cx="2402205" cy="1145540"/>
            <a:chOff x="2604882" y="2875802"/>
            <a:chExt cx="4334109" cy="1505473"/>
          </a:xfrm>
        </p:grpSpPr>
        <p:sp>
          <p:nvSpPr>
            <p:cNvPr id="23" name="文本框 22"/>
            <p:cNvSpPr txBox="1"/>
            <p:nvPr/>
          </p:nvSpPr>
          <p:spPr>
            <a:xfrm>
              <a:off x="2604882" y="2875802"/>
              <a:ext cx="3087569" cy="524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04882" y="3452455"/>
              <a:ext cx="4334109" cy="92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pic>
        <p:nvPicPr>
          <p:cNvPr id="25" name="图片 24" descr="IMG_5853"/>
          <p:cNvPicPr>
            <a:picLocks noChangeAspect="1"/>
          </p:cNvPicPr>
          <p:nvPr/>
        </p:nvPicPr>
        <p:blipFill>
          <a:blip r:embed="rId2">
            <a:lum bright="-18000" contrast="-18000"/>
          </a:blip>
          <a:srcRect b="87428"/>
          <a:stretch>
            <a:fillRect/>
          </a:stretch>
        </p:blipFill>
        <p:spPr>
          <a:xfrm>
            <a:off x="5715" y="-45720"/>
            <a:ext cx="12191365" cy="110109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中南建筑+风景 (32)"/>
          <p:cNvPicPr>
            <a:picLocks noChangeAspect="1"/>
          </p:cNvPicPr>
          <p:nvPr/>
        </p:nvPicPr>
        <p:blipFill>
          <a:blip r:embed="rId3">
            <a:lum bright="-30000" contrast="-48000"/>
          </a:blip>
          <a:stretch>
            <a:fillRect/>
          </a:stretch>
        </p:blipFill>
        <p:spPr>
          <a:xfrm>
            <a:off x="-11430" y="0"/>
            <a:ext cx="12256770" cy="6858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7306" y="2598003"/>
            <a:ext cx="6066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3721464"/>
            <a:ext cx="63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76086" y="1397674"/>
            <a:ext cx="4854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05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3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-22225"/>
            <a:ext cx="12215495" cy="1398270"/>
          </a:xfrm>
          <a:prstGeom prst="rect">
            <a:avLst/>
          </a:prstGeom>
          <a:solidFill>
            <a:srgbClr val="1766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4228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25525" y="2045335"/>
            <a:ext cx="5447030" cy="975362"/>
            <a:chOff x="1537355" y="2875802"/>
            <a:chExt cx="6089044" cy="975529"/>
          </a:xfrm>
        </p:grpSpPr>
        <p:sp>
          <p:nvSpPr>
            <p:cNvPr id="6" name="文本框 5"/>
            <p:cNvSpPr txBox="1"/>
            <p:nvPr/>
          </p:nvSpPr>
          <p:spPr>
            <a:xfrm>
              <a:off x="1537355" y="3075057"/>
              <a:ext cx="1529703" cy="70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46%.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04958" y="2875802"/>
              <a:ext cx="3571925" cy="64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04882" y="3452483"/>
              <a:ext cx="5021517" cy="398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24890" y="3329940"/>
            <a:ext cx="5453380" cy="975362"/>
            <a:chOff x="1531259" y="2875802"/>
            <a:chExt cx="6095140" cy="975529"/>
          </a:xfrm>
        </p:grpSpPr>
        <p:sp>
          <p:nvSpPr>
            <p:cNvPr id="12" name="文本框 11"/>
            <p:cNvSpPr txBox="1"/>
            <p:nvPr/>
          </p:nvSpPr>
          <p:spPr>
            <a:xfrm>
              <a:off x="1531259" y="3075057"/>
              <a:ext cx="1529703" cy="70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76%.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04812" y="2875802"/>
              <a:ext cx="3675268" cy="64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04882" y="3452483"/>
              <a:ext cx="5021517" cy="398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24255" y="4552950"/>
            <a:ext cx="5458460" cy="975362"/>
            <a:chOff x="1525163" y="2875802"/>
            <a:chExt cx="6101236" cy="975529"/>
          </a:xfrm>
        </p:grpSpPr>
        <p:sp>
          <p:nvSpPr>
            <p:cNvPr id="16" name="文本框 15"/>
            <p:cNvSpPr txBox="1"/>
            <p:nvPr/>
          </p:nvSpPr>
          <p:spPr>
            <a:xfrm>
              <a:off x="1525163" y="3075057"/>
              <a:ext cx="1529703" cy="70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89%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04783" y="2875802"/>
              <a:ext cx="3671248" cy="64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00765C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604882" y="3452483"/>
              <a:ext cx="5021517" cy="398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</p:grpSp>
      <p:pic>
        <p:nvPicPr>
          <p:cNvPr id="3" name="图片 2" descr="中南建筑+风景 (33)"/>
          <p:cNvPicPr>
            <a:picLocks noChangeAspect="1"/>
          </p:cNvPicPr>
          <p:nvPr/>
        </p:nvPicPr>
        <p:blipFill>
          <a:blip r:embed="rId3">
            <a:lum bright="-18000" contrast="-42000"/>
          </a:blip>
          <a:srcRect l="11860" t="37811"/>
          <a:stretch>
            <a:fillRect/>
          </a:stretch>
        </p:blipFill>
        <p:spPr>
          <a:xfrm>
            <a:off x="7018020" y="1376045"/>
            <a:ext cx="5187950" cy="54762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78" y="6077533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雨中中南 湘雅 王皓 2018.11 (10)"/>
          <p:cNvPicPr>
            <a:picLocks noChangeAspect="1"/>
          </p:cNvPicPr>
          <p:nvPr/>
        </p:nvPicPr>
        <p:blipFill>
          <a:blip r:embed="rId3">
            <a:lum bright="-36000" contrast="-24000"/>
          </a:blip>
          <a:srcRect l="-83" t="25658" r="83" b="50018"/>
          <a:stretch>
            <a:fillRect/>
          </a:stretch>
        </p:blipFill>
        <p:spPr>
          <a:xfrm>
            <a:off x="-42545" y="-348615"/>
            <a:ext cx="12254230" cy="1678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4" name="Shape"/>
          <p:cNvSpPr/>
          <p:nvPr/>
        </p:nvSpPr>
        <p:spPr>
          <a:xfrm>
            <a:off x="2157904" y="2318315"/>
            <a:ext cx="564247" cy="551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00765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00">
              <a:latin typeface="Segoe UI" panose="020B0502040204020203" pitchFamily="34" charset="0"/>
            </a:endParaRPr>
          </a:p>
        </p:txBody>
      </p:sp>
      <p:sp>
        <p:nvSpPr>
          <p:cNvPr id="5" name="Shape"/>
          <p:cNvSpPr/>
          <p:nvPr/>
        </p:nvSpPr>
        <p:spPr>
          <a:xfrm>
            <a:off x="5846259" y="2380592"/>
            <a:ext cx="564247" cy="51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0765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00">
              <a:latin typeface="Segoe UI" panose="020B0502040204020203" pitchFamily="34" charset="0"/>
            </a:endParaRPr>
          </a:p>
        </p:txBody>
      </p:sp>
      <p:sp>
        <p:nvSpPr>
          <p:cNvPr id="6" name="Shape"/>
          <p:cNvSpPr/>
          <p:nvPr/>
        </p:nvSpPr>
        <p:spPr>
          <a:xfrm>
            <a:off x="9357298" y="2408085"/>
            <a:ext cx="564247" cy="461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00765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00">
              <a:latin typeface="Segoe U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9378" y="3176588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8126" y="3753269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2216" y="3170725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80964" y="3747406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07452" y="3182447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36200" y="3759128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46399" y="4946613"/>
            <a:ext cx="63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03" y="5966834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15" grpId="0"/>
    </p:bldLst>
  </p:timing>
</p:sld>
</file>

<file path=ppt/slides/slide25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中南秋韵10"/>
          <p:cNvPicPr>
            <a:picLocks noChangeAspect="1"/>
          </p:cNvPicPr>
          <p:nvPr/>
        </p:nvPicPr>
        <p:blipFill>
          <a:blip r:embed="rId3">
            <a:lum bright="-18000" contrast="-30000"/>
          </a:blip>
          <a:srcRect t="13766" b="69394"/>
          <a:stretch>
            <a:fillRect/>
          </a:stretch>
        </p:blipFill>
        <p:spPr>
          <a:xfrm>
            <a:off x="-5715" y="-11430"/>
            <a:ext cx="12211685" cy="13709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43121" y="2218968"/>
            <a:ext cx="8734438" cy="1319086"/>
            <a:chOff x="2064465" y="2045027"/>
            <a:chExt cx="8734438" cy="1319086"/>
          </a:xfrm>
        </p:grpSpPr>
        <p:sp>
          <p:nvSpPr>
            <p:cNvPr id="4" name="Oval 4"/>
            <p:cNvSpPr/>
            <p:nvPr/>
          </p:nvSpPr>
          <p:spPr>
            <a:xfrm>
              <a:off x="2064465" y="2045027"/>
              <a:ext cx="1319086" cy="1319086"/>
            </a:xfrm>
            <a:prstGeom prst="ellipse">
              <a:avLst/>
            </a:prstGeom>
            <a:solidFill>
              <a:srgbClr val="007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Trebuchet MS" panose="020B0603020202020204" pitchFamily="34" charset="0"/>
              </a:endParaRPr>
            </a:p>
          </p:txBody>
        </p:sp>
        <p:sp>
          <p:nvSpPr>
            <p:cNvPr id="5" name="Oval 5"/>
            <p:cNvSpPr/>
            <p:nvPr/>
          </p:nvSpPr>
          <p:spPr>
            <a:xfrm>
              <a:off x="5772141" y="2045027"/>
              <a:ext cx="1319086" cy="1319086"/>
            </a:xfrm>
            <a:prstGeom prst="ellipse">
              <a:avLst/>
            </a:prstGeom>
            <a:solidFill>
              <a:srgbClr val="007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Trebuchet MS" panose="020B0603020202020204" pitchFamily="34" charset="0"/>
              </a:endParaRPr>
            </a:p>
          </p:txBody>
        </p:sp>
        <p:sp>
          <p:nvSpPr>
            <p:cNvPr id="6" name="Oval 6"/>
            <p:cNvSpPr/>
            <p:nvPr/>
          </p:nvSpPr>
          <p:spPr>
            <a:xfrm>
              <a:off x="9479817" y="2045027"/>
              <a:ext cx="1319086" cy="1319086"/>
            </a:xfrm>
            <a:prstGeom prst="ellipse">
              <a:avLst/>
            </a:prstGeom>
            <a:solidFill>
              <a:srgbClr val="007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Trebuchet MS" panose="020B0603020202020204" pitchFamily="34" charset="0"/>
              </a:endParaRPr>
            </a:p>
          </p:txBody>
        </p:sp>
        <p:sp>
          <p:nvSpPr>
            <p:cNvPr id="7" name="Shape 2732"/>
            <p:cNvSpPr/>
            <p:nvPr/>
          </p:nvSpPr>
          <p:spPr>
            <a:xfrm>
              <a:off x="2350954" y="2512303"/>
              <a:ext cx="746107" cy="33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400">
                <a:latin typeface="Trebuchet MS" panose="020B0603020202020204" pitchFamily="34" charset="0"/>
              </a:endParaRPr>
            </a:p>
          </p:txBody>
        </p:sp>
        <p:sp>
          <p:nvSpPr>
            <p:cNvPr id="10" name="Shape 2775"/>
            <p:cNvSpPr/>
            <p:nvPr/>
          </p:nvSpPr>
          <p:spPr>
            <a:xfrm>
              <a:off x="9766306" y="2440760"/>
              <a:ext cx="746107" cy="542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400">
                <a:latin typeface="Trebuchet MS" panose="020B0603020202020204" pitchFamily="34" charset="0"/>
              </a:endParaRPr>
            </a:p>
          </p:txBody>
        </p:sp>
        <p:sp>
          <p:nvSpPr>
            <p:cNvPr id="11" name="Shape 2779"/>
            <p:cNvSpPr/>
            <p:nvPr/>
          </p:nvSpPr>
          <p:spPr>
            <a:xfrm>
              <a:off x="6160372" y="2406669"/>
              <a:ext cx="542624" cy="746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400">
                <a:latin typeface="Trebuchet MS" panose="020B0603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89378" y="3728313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8126" y="4304994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52216" y="3722450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80964" y="4299131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18209" y="3734172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765C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446957" y="4310853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46399" y="5436563"/>
            <a:ext cx="63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03" y="5966834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_DSC5134"/>
          <p:cNvPicPr>
            <a:picLocks noChangeAspect="1"/>
          </p:cNvPicPr>
          <p:nvPr/>
        </p:nvPicPr>
        <p:blipFill>
          <a:blip r:embed="rId3"/>
          <a:srcRect l="7276" t="414" b="19071"/>
          <a:stretch>
            <a:fillRect/>
          </a:stretch>
        </p:blipFill>
        <p:spPr>
          <a:xfrm>
            <a:off x="-8255" y="-154940"/>
            <a:ext cx="12245340" cy="71634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1545" y="1061085"/>
            <a:ext cx="10396220" cy="469201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68830" y="2236896"/>
            <a:ext cx="4854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rgbClr val="435004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谢谢观看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20685" y="3392435"/>
            <a:ext cx="776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35004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Recalling good times in the past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46399" y="3936721"/>
            <a:ext cx="63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435004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200" dirty="0">
                <a:solidFill>
                  <a:srgbClr val="435004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2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7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_DSC5134"/>
          <p:cNvPicPr>
            <a:picLocks noChangeAspect="1"/>
          </p:cNvPicPr>
          <p:nvPr/>
        </p:nvPicPr>
        <p:blipFill>
          <a:blip r:embed="rId3"/>
          <a:srcRect l="7276" t="414" b="19071"/>
          <a:stretch>
            <a:fillRect/>
          </a:stretch>
        </p:blipFill>
        <p:spPr>
          <a:xfrm>
            <a:off x="0" y="0"/>
            <a:ext cx="12245340" cy="71634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24560" y="1235710"/>
            <a:ext cx="10396220" cy="469201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未标题-1"/>
          <p:cNvPicPr>
            <a:picLocks noChangeAspect="1"/>
          </p:cNvPicPr>
          <p:nvPr/>
        </p:nvPicPr>
        <p:blipFill>
          <a:blip r:embed="rId4"/>
          <a:srcRect r="37737"/>
          <a:stretch>
            <a:fillRect/>
          </a:stretch>
        </p:blipFill>
        <p:spPr>
          <a:xfrm>
            <a:off x="-110490" y="-775335"/>
            <a:ext cx="6873875" cy="7804785"/>
          </a:xfrm>
          <a:prstGeom prst="rect">
            <a:avLst/>
          </a:prstGeom>
        </p:spPr>
      </p:pic>
      <p:pic>
        <p:nvPicPr>
          <p:cNvPr id="3" name="图片 2" descr="二维码2019030523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465" y="2639695"/>
            <a:ext cx="1800860" cy="1800860"/>
          </a:xfrm>
          <a:prstGeom prst="rect">
            <a:avLst/>
          </a:prstGeom>
        </p:spPr>
      </p:pic>
      <p:pic>
        <p:nvPicPr>
          <p:cNvPr id="4" name="图片 3" descr="源文件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690" y="2552065"/>
            <a:ext cx="1726565" cy="1888490"/>
          </a:xfrm>
          <a:prstGeom prst="rect">
            <a:avLst/>
          </a:prstGeom>
        </p:spPr>
      </p:pic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4"/>
          <a:srcRect l="61338"/>
          <a:stretch>
            <a:fillRect/>
          </a:stretch>
        </p:blipFill>
        <p:spPr>
          <a:xfrm>
            <a:off x="8343900" y="-629920"/>
            <a:ext cx="4109720" cy="75145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60495" y="4656375"/>
            <a:ext cx="448183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“中南云麓谷”新媒体中心  出品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中南大学学生工作部（处）官方微信</a:t>
            </a:r>
            <a:endParaRPr lang="en-US" altLang="zh-CN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24560" y="6039044"/>
            <a:ext cx="6096000" cy="9220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关注微信公众号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“中南云麓谷”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定期共享优质资源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8" y="470302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18755" r="1969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0050" y="2969478"/>
            <a:ext cx="6066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39143" y="4092939"/>
            <a:ext cx="63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68830" y="1769149"/>
            <a:ext cx="4854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01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03932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605" y="-22225"/>
            <a:ext cx="12191365" cy="1398270"/>
          </a:xfrm>
          <a:prstGeom prst="rect">
            <a:avLst/>
          </a:prstGeom>
          <a:solidFill>
            <a:srgbClr val="3E52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4228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25525" y="2045335"/>
            <a:ext cx="5447030" cy="975362"/>
            <a:chOff x="1537355" y="2875802"/>
            <a:chExt cx="6089044" cy="975529"/>
          </a:xfrm>
        </p:grpSpPr>
        <p:sp>
          <p:nvSpPr>
            <p:cNvPr id="6" name="文本框 5"/>
            <p:cNvSpPr txBox="1"/>
            <p:nvPr/>
          </p:nvSpPr>
          <p:spPr>
            <a:xfrm>
              <a:off x="1537355" y="3075057"/>
              <a:ext cx="1529703" cy="70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46%.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04958" y="2875802"/>
              <a:ext cx="3571925" cy="64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  <a:endParaRPr lang="en-US" altLang="zh-CN" sz="3600" dirty="0">
                <a:solidFill>
                  <a:srgbClr val="154228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04882" y="3452483"/>
              <a:ext cx="5021517" cy="398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24890" y="3329940"/>
            <a:ext cx="5453380" cy="975362"/>
            <a:chOff x="1531259" y="2875802"/>
            <a:chExt cx="6095140" cy="975529"/>
          </a:xfrm>
        </p:grpSpPr>
        <p:sp>
          <p:nvSpPr>
            <p:cNvPr id="12" name="文本框 11"/>
            <p:cNvSpPr txBox="1"/>
            <p:nvPr/>
          </p:nvSpPr>
          <p:spPr>
            <a:xfrm>
              <a:off x="1531259" y="3075057"/>
              <a:ext cx="1529703" cy="70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76%.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04812" y="2875802"/>
              <a:ext cx="3675268" cy="64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04882" y="3452483"/>
              <a:ext cx="5021517" cy="398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24255" y="4552950"/>
            <a:ext cx="5458460" cy="975362"/>
            <a:chOff x="1525163" y="2875802"/>
            <a:chExt cx="6101236" cy="975529"/>
          </a:xfrm>
        </p:grpSpPr>
        <p:sp>
          <p:nvSpPr>
            <p:cNvPr id="16" name="文本框 15"/>
            <p:cNvSpPr txBox="1"/>
            <p:nvPr/>
          </p:nvSpPr>
          <p:spPr>
            <a:xfrm>
              <a:off x="1525163" y="3075057"/>
              <a:ext cx="1529703" cy="70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89%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04783" y="2875802"/>
              <a:ext cx="3671248" cy="64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604882" y="3452483"/>
              <a:ext cx="5021517" cy="398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154228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pic>
        <p:nvPicPr>
          <p:cNvPr id="3" name="图片 2" descr="中南建筑+风景 (33)"/>
          <p:cNvPicPr>
            <a:picLocks noChangeAspect="1"/>
          </p:cNvPicPr>
          <p:nvPr/>
        </p:nvPicPr>
        <p:blipFill>
          <a:blip r:embed="rId3">
            <a:lum bright="-18000" contrast="-42000"/>
          </a:blip>
          <a:srcRect l="11860" t="37811"/>
          <a:stretch>
            <a:fillRect/>
          </a:stretch>
        </p:blipFill>
        <p:spPr>
          <a:xfrm>
            <a:off x="7018020" y="1376045"/>
            <a:ext cx="5187950" cy="5476240"/>
          </a:xfrm>
          <a:prstGeom prst="rect">
            <a:avLst/>
          </a:prstGeom>
        </p:spPr>
      </p:pic>
      <p:pic>
        <p:nvPicPr>
          <p:cNvPr id="2" name="图片 1" descr="DSC_1854"/>
          <p:cNvPicPr>
            <a:picLocks noChangeAspect="1"/>
          </p:cNvPicPr>
          <p:nvPr/>
        </p:nvPicPr>
        <p:blipFill>
          <a:blip r:embed="rId4">
            <a:lum bright="-30000" contrast="-42000"/>
          </a:blip>
          <a:srcRect l="16940" t="716" r="20365"/>
          <a:stretch>
            <a:fillRect/>
          </a:stretch>
        </p:blipFill>
        <p:spPr>
          <a:xfrm>
            <a:off x="7018020" y="1376045"/>
            <a:ext cx="5220335" cy="55010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36" y="5946904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1734_tonemapped"/>
          <p:cNvPicPr>
            <a:picLocks noChangeAspect="1"/>
          </p:cNvPicPr>
          <p:nvPr/>
        </p:nvPicPr>
        <p:blipFill>
          <a:blip r:embed="rId3">
            <a:lum bright="-18000" contrast="-36000"/>
          </a:blip>
          <a:srcRect b="85808"/>
          <a:stretch>
            <a:fillRect/>
          </a:stretch>
        </p:blipFill>
        <p:spPr>
          <a:xfrm>
            <a:off x="-21590" y="-28575"/>
            <a:ext cx="12235815" cy="1254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66511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35604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9378" y="2240105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8126" y="2816786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2216" y="2234242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80964" y="2810923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7452" y="2245964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36200" y="2822645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6268" y="4203720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5016" y="4780401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99106" y="4197857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27854" y="4774538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54342" y="4209579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283090" y="4786260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03" y="5966834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2215" y="3138166"/>
            <a:ext cx="3087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728629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76%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45084" y="3820356"/>
            <a:ext cx="230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9830" y="2467300"/>
            <a:ext cx="3852420" cy="1284567"/>
            <a:chOff x="1840031" y="2875802"/>
            <a:chExt cx="3852420" cy="1284567"/>
          </a:xfrm>
        </p:grpSpPr>
        <p:sp>
          <p:nvSpPr>
            <p:cNvPr id="10" name="文本框 9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01.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关键字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04883" y="3452483"/>
              <a:ext cx="2463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1550" y="4111449"/>
            <a:ext cx="3852420" cy="1284567"/>
            <a:chOff x="1840031" y="2875802"/>
            <a:chExt cx="3852420" cy="1284567"/>
          </a:xfrm>
        </p:grpSpPr>
        <p:sp>
          <p:nvSpPr>
            <p:cNvPr id="14" name="文本框 13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02.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关键字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04883" y="3452483"/>
              <a:ext cx="2463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020933" y="2461437"/>
            <a:ext cx="3852420" cy="1284567"/>
            <a:chOff x="1840031" y="2875802"/>
            <a:chExt cx="3852420" cy="1284567"/>
          </a:xfrm>
        </p:grpSpPr>
        <p:sp>
          <p:nvSpPr>
            <p:cNvPr id="18" name="文本框 17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03.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关键字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04883" y="3452483"/>
              <a:ext cx="2463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32653" y="4105586"/>
            <a:ext cx="3852420" cy="1284567"/>
            <a:chOff x="1840031" y="2875802"/>
            <a:chExt cx="3852420" cy="1284567"/>
          </a:xfrm>
        </p:grpSpPr>
        <p:sp>
          <p:nvSpPr>
            <p:cNvPr id="22" name="文本框 21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04.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关键字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04883" y="3452483"/>
              <a:ext cx="24639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28629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pic>
        <p:nvPicPr>
          <p:cNvPr id="2" name="图片 1" descr="IMG_1734_tonemapped"/>
          <p:cNvPicPr>
            <a:picLocks noChangeAspect="1"/>
          </p:cNvPicPr>
          <p:nvPr/>
        </p:nvPicPr>
        <p:blipFill>
          <a:blip r:embed="rId3">
            <a:lum bright="-18000" contrast="-36000"/>
          </a:blip>
          <a:srcRect b="85808"/>
          <a:stretch>
            <a:fillRect/>
          </a:stretch>
        </p:blipFill>
        <p:spPr>
          <a:xfrm>
            <a:off x="-21590" y="-28575"/>
            <a:ext cx="12235815" cy="1254760"/>
          </a:xfrm>
          <a:prstGeom prst="rect">
            <a:avLst/>
          </a:prstGeom>
        </p:spPr>
      </p:pic>
      <p:pic>
        <p:nvPicPr>
          <p:cNvPr id="4" name="图片 3" descr="img_3372"/>
          <p:cNvPicPr>
            <a:picLocks noChangeAspect="1"/>
          </p:cNvPicPr>
          <p:nvPr/>
        </p:nvPicPr>
        <p:blipFill>
          <a:blip r:embed="rId4">
            <a:lum bright="-30000" contrast="-36000"/>
          </a:blip>
          <a:srcRect l="558" t="10673" r="6772" b="72192"/>
          <a:stretch>
            <a:fillRect/>
          </a:stretch>
        </p:blipFill>
        <p:spPr>
          <a:xfrm>
            <a:off x="-24130" y="-28575"/>
            <a:ext cx="12243435" cy="12547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2" y="210649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4" y="-1025827"/>
            <a:ext cx="12978946" cy="865263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7306" y="2598003"/>
            <a:ext cx="6066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3721464"/>
            <a:ext cx="63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76086" y="1397674"/>
            <a:ext cx="48543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02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" y="315362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-22225"/>
            <a:ext cx="12221845" cy="1398270"/>
          </a:xfrm>
          <a:prstGeom prst="rect">
            <a:avLst/>
          </a:prstGeom>
          <a:solidFill>
            <a:srgbClr val="7D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4228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7306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6399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083808" y="2060441"/>
            <a:ext cx="5786368" cy="976791"/>
            <a:chOff x="1840031" y="2875802"/>
            <a:chExt cx="5786368" cy="976791"/>
          </a:xfrm>
        </p:grpSpPr>
        <p:sp>
          <p:nvSpPr>
            <p:cNvPr id="6" name="文本框 5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01.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89904" y="3345008"/>
            <a:ext cx="5786368" cy="976791"/>
            <a:chOff x="1840031" y="2875802"/>
            <a:chExt cx="5786368" cy="976791"/>
          </a:xfrm>
        </p:grpSpPr>
        <p:sp>
          <p:nvSpPr>
            <p:cNvPr id="12" name="文本框 11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02.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096000" y="4568020"/>
            <a:ext cx="5786368" cy="976791"/>
            <a:chOff x="1840031" y="2875802"/>
            <a:chExt cx="5786368" cy="976791"/>
          </a:xfrm>
        </p:grpSpPr>
        <p:sp>
          <p:nvSpPr>
            <p:cNvPr id="16" name="文本框 15"/>
            <p:cNvSpPr txBox="1"/>
            <p:nvPr/>
          </p:nvSpPr>
          <p:spPr>
            <a:xfrm>
              <a:off x="1840031" y="3075057"/>
              <a:ext cx="15297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03.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04882" y="2875802"/>
              <a:ext cx="3087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此处添加标题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604882" y="3452483"/>
              <a:ext cx="5021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In the future, we need to work together to be creative, to be brave, to persist, to be persistent, to work hard, so as to create </a:t>
              </a:r>
              <a:r>
                <a:rPr lang="en-US" altLang="zh-CN" sz="1000" dirty="0">
                  <a:solidFill>
                    <a:srgbClr val="7D7B00"/>
                  </a:solidFill>
                  <a:latin typeface="南构汪本友利剑" panose="00020600040101010101" pitchFamily="18" charset="-122"/>
                  <a:ea typeface="南构汪本友利剑" panose="00020600040101010101" pitchFamily="18" charset="-122"/>
                </a:rPr>
                <a:t>a beautiful future and happiness.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70163" y="2362603"/>
            <a:ext cx="738664" cy="2769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不负时光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635675" y="2783009"/>
            <a:ext cx="738664" cy="25956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9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1862647"/>
            <a:ext cx="6088888" cy="405925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03" y="5966834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"/>
          <p:cNvPicPr>
            <a:picLocks noChangeAspect="1"/>
          </p:cNvPicPr>
          <p:nvPr/>
        </p:nvPicPr>
        <p:blipFill>
          <a:blip r:embed="rId3">
            <a:lum bright="-24000" contrast="-18000"/>
          </a:blip>
          <a:srcRect l="-296" t="29448" r="296" b="51086"/>
          <a:stretch>
            <a:fillRect/>
          </a:stretch>
        </p:blipFill>
        <p:spPr>
          <a:xfrm>
            <a:off x="-73660" y="-72390"/>
            <a:ext cx="12320270" cy="1616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66511" y="202275"/>
            <a:ext cx="60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此处添加标题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35604" y="729287"/>
            <a:ext cx="63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bg1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9378" y="2240105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8126" y="2816786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2216" y="2234242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80964" y="2810923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7452" y="2245964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36200" y="2822645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6268" y="4203720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5016" y="4780401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99106" y="4197857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27854" y="4774538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54342" y="4209579"/>
            <a:ext cx="308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D7B00"/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关键字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283090" y="4786260"/>
            <a:ext cx="283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In the future, we need to work together to be creative, to be brave, to persist, to be persistent, to work hard, so as to create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南构汪本友利剑" panose="00020600040101010101" pitchFamily="18" charset="-122"/>
                <a:ea typeface="南构汪本友利剑" panose="00020600040101010101" pitchFamily="18" charset="-122"/>
              </a:rPr>
              <a:t>a beautiful future and happiness.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南构汪本友利剑" panose="00020600040101010101" pitchFamily="18" charset="-122"/>
              <a:ea typeface="南构汪本友利剑" panose="00020600040101010101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03" y="5966834"/>
            <a:ext cx="1902178" cy="51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4053</Words>
  <Application>Microsoft Office PowerPoint</Application>
  <PresentationFormat>宽屏</PresentationFormat>
  <Paragraphs>279</Paragraphs>
  <Slides>27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微软雅黑 Light</vt:lpstr>
      <vt:lpstr>南构汪本友利剑</vt:lpstr>
      <vt:lpstr>微软雅黑</vt:lpstr>
      <vt:lpstr>Calibri</vt:lpstr>
      <vt:lpstr>Calibri Light</vt:lpstr>
      <vt:lpstr>Segoe UI</vt:lpstr>
      <vt:lpstr>Trebuchet MS</vt:lpstr>
      <vt:lpstr>Arial Rounded MT Bold</vt:lpstr>
      <vt:lpstr>米开飘逸行楷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ming</dc:creator>
  <cp:lastModifiedBy>Haiyang Zhang</cp:lastModifiedBy>
  <cp:revision>23</cp:revision>
  <dcterms:created xsi:type="dcterms:W3CDTF">2018-11-09T07:34:00Z</dcterms:created>
  <dcterms:modified xsi:type="dcterms:W3CDTF">2022-11-27T02:04:32Z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